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75" r:id="rId7"/>
    <p:sldId id="260" r:id="rId8"/>
    <p:sldId id="276" r:id="rId9"/>
    <p:sldId id="282" r:id="rId10"/>
    <p:sldId id="305" r:id="rId11"/>
    <p:sldId id="283" r:id="rId12"/>
    <p:sldId id="284" r:id="rId13"/>
    <p:sldId id="285" r:id="rId14"/>
    <p:sldId id="308" r:id="rId15"/>
  </p:sldIdLst>
  <p:sldSz cx="9144000" cy="5143500"/>
  <p:notesSz cx="6858000" cy="9144000"/>
  <p:embeddedFontLst>
    <p:embeddedFont>
      <p:font typeface="Montserrat ExtraBold"/>
      <p:bold r:id="rId19"/>
      <p:boldItalic r:id="rId20"/>
    </p:embeddedFont>
    <p:embeddedFont>
      <p:font typeface="Montserrat"/>
      <p:regular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Light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11.fntdata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FUTURISTIC</a:t>
            </a:r>
            <a:endParaRPr lang="en-GB"/>
          </a:p>
        </p:txBody>
      </p:sp>
      <p:sp>
        <p:nvSpPr>
          <p:cNvPr id="163" name="Google Shape;163;p38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Current AI robots development</a:t>
            </a:r>
            <a:endParaRPr lang="en-US" altLang="en-GB"/>
          </a:p>
        </p:txBody>
      </p:sp>
      <p:sp>
        <p:nvSpPr>
          <p:cNvPr id="164" name="Google Shape;164;p38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B A C K G R O U N D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/>
          <p:nvPr>
            <p:ph type="title"/>
          </p:nvPr>
        </p:nvSpPr>
        <p:spPr>
          <a:xfrm>
            <a:off x="1764000" y="513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Last battle in the metal furnace</a:t>
            </a:r>
            <a:endParaRPr lang="en-GB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907580" y="5143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91765"/>
            <a:ext cx="5612765" cy="2449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955"/>
            <a:ext cx="4831715" cy="2186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465" y="2715260"/>
            <a:ext cx="5449570" cy="2426335"/>
          </a:xfrm>
          <a:prstGeom prst="rect">
            <a:avLst/>
          </a:prstGeom>
        </p:spPr>
      </p:pic>
      <p:pic>
        <p:nvPicPr>
          <p:cNvPr id="1" name="Picture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10" y="528955"/>
            <a:ext cx="4756785" cy="2176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/>
          <p:nvPr>
            <p:ph type="title"/>
          </p:nvPr>
        </p:nvSpPr>
        <p:spPr>
          <a:xfrm>
            <a:off x="1979615" y="177911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Conclusion</a:t>
            </a:r>
            <a:endParaRPr lang="en-US" altLang="en-GB"/>
          </a:p>
        </p:txBody>
      </p:sp>
      <p:sp>
        <p:nvSpPr>
          <p:cNvPr id="2153" name="Google Shape;2153;p67"/>
          <p:cNvSpPr txBox="1"/>
          <p:nvPr>
            <p:ph type="subTitle" idx="1"/>
          </p:nvPr>
        </p:nvSpPr>
        <p:spPr>
          <a:xfrm>
            <a:off x="1043940" y="2715895"/>
            <a:ext cx="7483475" cy="1197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sym typeface="+mn-ea"/>
              </a:rPr>
              <a:t>How effective was the opening scene for terminator 2 judgement day?</a:t>
            </a:r>
            <a:endParaRPr lang="en-US">
              <a:sym typeface="+mn-ea"/>
            </a:endParaRPr>
          </a:p>
          <a:p>
            <a:pPr marL="342900" lvl="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sym typeface="+mn-ea"/>
              </a:rPr>
              <a:t>How much did this opening make you want to watch the rest of the film?</a:t>
            </a:r>
            <a:endParaRPr lang="en-US">
              <a:sym typeface="+mn-ea"/>
            </a:endParaRPr>
          </a:p>
          <a:p>
            <a:pPr marL="342900" lvl="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sym typeface="+mn-ea"/>
              </a:rPr>
              <a:t>How much does the opening keep you guessing?</a:t>
            </a:r>
            <a:endParaRPr lang="en-US"/>
          </a:p>
          <a:p>
            <a:pPr marL="342900" lvl="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sym typeface="+mn-ea"/>
              </a:rPr>
              <a:t>How much does the opening set the rest of the film up?</a:t>
            </a:r>
            <a:endParaRPr lang="en-US"/>
          </a:p>
          <a:p>
            <a:pPr marL="342900"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</a:t>
            </a:r>
            <a:endParaRPr lang="en-US" altLang="en-GB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467735" y="2283460"/>
            <a:ext cx="20427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8" name="Google Shape;1988;p56"/>
          <p:cNvCxnSpPr/>
          <p:nvPr/>
        </p:nvCxnSpPr>
        <p:spPr>
          <a:xfrm>
            <a:off x="2484120" y="2931795"/>
            <a:ext cx="43922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0" name="Google Shape;2160;p68"/>
          <p:cNvSpPr txBox="1"/>
          <p:nvPr/>
        </p:nvSpPr>
        <p:spPr>
          <a:xfrm>
            <a:off x="2051685" y="267335"/>
            <a:ext cx="6052820" cy="109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have any questions?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i="1"/>
              <a:t>Movie link:</a:t>
            </a:r>
            <a:endParaRPr lang="en-US" altLang="en-GB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</a:t>
            </a:r>
            <a:r>
              <a:rPr lang="en-US" altLang="en-GB" sz="1000"/>
              <a:t>https://musichq.cc/watch-movie/terminator-2-judgment-day-19609.6128659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9" name="Google Shape;2159;p68"/>
          <p:cNvSpPr txBox="1"/>
          <p:nvPr/>
        </p:nvSpPr>
        <p:spPr>
          <a:xfrm>
            <a:off x="2484120" y="1965325"/>
            <a:ext cx="457644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THANK</a:t>
            </a:r>
            <a:r>
              <a:rPr lang="en-US" altLang="en-GB" sz="4800"/>
              <a:t> YOU</a:t>
            </a:r>
            <a:r>
              <a:rPr lang="en-GB" sz="4800"/>
              <a:t>!</a:t>
            </a:r>
            <a:endParaRPr lang="en-GB" sz="48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36830" y="339725"/>
            <a:ext cx="5735955" cy="572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 are here , We are going there.</a:t>
            </a:r>
            <a:endParaRPr lang="en-US" altLang="en-GB"/>
          </a:p>
        </p:txBody>
      </p:sp>
      <p:sp>
        <p:nvSpPr>
          <p:cNvPr id="171" name="Google Shape;171;p39"/>
          <p:cNvSpPr txBox="1"/>
          <p:nvPr>
            <p:ph type="body" idx="1"/>
          </p:nvPr>
        </p:nvSpPr>
        <p:spPr>
          <a:xfrm>
            <a:off x="0" y="915670"/>
            <a:ext cx="2749550" cy="525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None/>
            </a:pPr>
            <a:r>
              <a:rPr lang="en-US" altLang="en-GB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1)</a:t>
            </a:r>
            <a:r>
              <a:rPr lang="en-US" altLang="en-GB"/>
              <a:t> The romur has it that the actual first robot was The Unimate robot in 1954.</a:t>
            </a:r>
            <a:endParaRPr lang="en-GB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43980" y="19558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" name="Picture 0" descr="Robotics-Academy-Warrnambool-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542415"/>
            <a:ext cx="1121410" cy="1121410"/>
          </a:xfrm>
          <a:prstGeom prst="rect">
            <a:avLst/>
          </a:prstGeom>
        </p:spPr>
      </p:pic>
      <p:pic>
        <p:nvPicPr>
          <p:cNvPr id="2" name="Picture 1" descr="humanoid_robo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75" y="1632585"/>
            <a:ext cx="2378710" cy="3426460"/>
          </a:xfrm>
          <a:prstGeom prst="rect">
            <a:avLst/>
          </a:prstGeom>
        </p:spPr>
      </p:pic>
      <p:pic>
        <p:nvPicPr>
          <p:cNvPr id="3" name="Picture 2" descr="maxresdefaul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0780"/>
            <a:ext cx="2568575" cy="1444625"/>
          </a:xfrm>
          <a:prstGeom prst="rect">
            <a:avLst/>
          </a:prstGeom>
        </p:spPr>
      </p:pic>
      <p:pic>
        <p:nvPicPr>
          <p:cNvPr id="4" name="Picture 3" descr="maxresdefault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315" y="2025650"/>
            <a:ext cx="1941830" cy="1092200"/>
          </a:xfrm>
          <a:prstGeom prst="rect">
            <a:avLst/>
          </a:prstGeom>
        </p:spPr>
      </p:pic>
      <p:pic>
        <p:nvPicPr>
          <p:cNvPr id="5" name="Picture 4" descr="13021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620" y="3700780"/>
            <a:ext cx="2151380" cy="1434465"/>
          </a:xfrm>
          <a:prstGeom prst="rect">
            <a:avLst/>
          </a:prstGeom>
        </p:spPr>
      </p:pic>
      <p:sp>
        <p:nvSpPr>
          <p:cNvPr id="6" name="Google Shape;171;p39"/>
          <p:cNvSpPr txBox="1"/>
          <p:nvPr/>
        </p:nvSpPr>
        <p:spPr>
          <a:xfrm>
            <a:off x="6786245" y="1633220"/>
            <a:ext cx="2345055" cy="3924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None/>
            </a:pPr>
            <a:r>
              <a:rPr lang="en-US" altLang="en-GB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4)</a:t>
            </a:r>
            <a:r>
              <a:rPr lang="en-US" altLang="en-GB"/>
              <a:t> Cheater robot from M.I.T</a:t>
            </a:r>
            <a:r>
              <a:rPr lang="en-GB"/>
              <a:t>.</a:t>
            </a:r>
          </a:p>
        </p:txBody>
      </p:sp>
      <p:sp>
        <p:nvSpPr>
          <p:cNvPr id="7" name="Google Shape;171;p39"/>
          <p:cNvSpPr txBox="1"/>
          <p:nvPr/>
        </p:nvSpPr>
        <p:spPr>
          <a:xfrm>
            <a:off x="0" y="3015615"/>
            <a:ext cx="2568575" cy="771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None/>
            </a:pPr>
            <a:r>
              <a:rPr lang="en-US" altLang="en-GB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3)</a:t>
            </a:r>
            <a:r>
              <a:rPr lang="en-US" altLang="en-GB"/>
              <a:t> The first robot to resamble a human was Amica from Facebook company</a:t>
            </a:r>
            <a:r>
              <a:rPr lang="en-GB"/>
              <a:t>.</a:t>
            </a:r>
          </a:p>
        </p:txBody>
      </p:sp>
      <p:sp>
        <p:nvSpPr>
          <p:cNvPr id="8" name="Google Shape;171;p39"/>
          <p:cNvSpPr txBox="1"/>
          <p:nvPr/>
        </p:nvSpPr>
        <p:spPr>
          <a:xfrm>
            <a:off x="3203575" y="986155"/>
            <a:ext cx="2884805" cy="7277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/>
              <a:t>Best robots as per today !!!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None/>
            </a:pPr>
            <a:r>
              <a:rPr lang="en-US" altLang="en-GB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2)</a:t>
            </a:r>
            <a:r>
              <a:rPr lang="en-US" altLang="en-GB"/>
              <a:t> </a:t>
            </a:r>
            <a:r>
              <a:rPr lang="en-GB"/>
              <a:t>First Robot was Robothespian.</a:t>
            </a:r>
          </a:p>
        </p:txBody>
      </p:sp>
      <p:sp>
        <p:nvSpPr>
          <p:cNvPr id="10" name="Google Shape;171;p39"/>
          <p:cNvSpPr txBox="1"/>
          <p:nvPr/>
        </p:nvSpPr>
        <p:spPr>
          <a:xfrm>
            <a:off x="5796280" y="3075940"/>
            <a:ext cx="3425190" cy="1220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None/>
            </a:pPr>
            <a:r>
              <a:rPr lang="en-US" altLang="en-GB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5)</a:t>
            </a:r>
            <a:r>
              <a:rPr lang="en-US" altLang="en-GB"/>
              <a:t> The first robot with credit card, robot right(human-robot rights) is from </a:t>
            </a:r>
            <a:r>
              <a:rPr lang="en-GB"/>
              <a:t>Hanson Robotics - Sophia the Robot.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ctrTitle"/>
          </p:nvPr>
        </p:nvSpPr>
        <p:spPr>
          <a:xfrm>
            <a:off x="3420110" y="987425"/>
            <a:ext cx="5769610" cy="644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Alec Mabhiza Chirawu</a:t>
            </a:r>
            <a:br>
              <a:rPr lang="en-US" sz="4800" b="0"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sz="4800" b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亚历克上</a:t>
            </a:r>
            <a:endParaRPr lang="en-US" sz="4800" b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95" name="Google Shape;195;p41"/>
          <p:cNvSpPr txBox="1"/>
          <p:nvPr>
            <p:ph type="subTitle" idx="1"/>
          </p:nvPr>
        </p:nvSpPr>
        <p:spPr>
          <a:xfrm>
            <a:off x="4283750" y="1923615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Information &amp; Engineering Department</a:t>
            </a:r>
            <a:endParaRPr lang="en-US" altLang="en-GB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Student ID: M202161029</a:t>
            </a:r>
            <a:endParaRPr lang="en-US" altLang="en-GB"/>
          </a:p>
        </p:txBody>
      </p:sp>
      <p:sp>
        <p:nvSpPr>
          <p:cNvPr id="1" name="Google Shape;194;p41"/>
          <p:cNvSpPr txBox="1"/>
          <p:nvPr/>
        </p:nvSpPr>
        <p:spPr>
          <a:xfrm>
            <a:off x="2627630" y="3723640"/>
            <a:ext cx="6281420" cy="644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ym typeface="+mn-ea"/>
              </a:rPr>
              <a:t>Terminator 2</a:t>
            </a:r>
            <a:endParaRPr lang="en-US" sz="4400" u="sng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ym typeface="+mn-ea"/>
              </a:rPr>
              <a:t>Judgement Day</a:t>
            </a:r>
            <a:endParaRPr lang="en-US" sz="4400" u="sng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/>
          <p:nvPr>
            <p:ph type="title"/>
          </p:nvPr>
        </p:nvSpPr>
        <p:spPr>
          <a:xfrm>
            <a:off x="539750" y="411480"/>
            <a:ext cx="4964430" cy="655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Terminator 2: Judgment Day</a:t>
            </a:r>
            <a:endParaRPr lang="en-GB"/>
          </a:p>
        </p:txBody>
      </p:sp>
      <p:sp>
        <p:nvSpPr>
          <p:cNvPr id="1994" name="Google Shape;1994;p57"/>
          <p:cNvSpPr txBox="1"/>
          <p:nvPr>
            <p:ph type="body" idx="1"/>
          </p:nvPr>
        </p:nvSpPr>
        <p:spPr>
          <a:xfrm>
            <a:off x="125095" y="1558925"/>
            <a:ext cx="8916670" cy="3296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ym typeface="+mn-ea"/>
              </a:rPr>
              <a:t>Is a 1991 American science-fiction action film directed by James Cameron.</a:t>
            </a:r>
            <a:endParaRPr lang="en-US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ym typeface="+mn-ea"/>
              </a:rPr>
              <a:t>Main Actors of this wonderful movie are :  Arnold Schwarzenegger, Linda Hamilton, Robert Patrick, and Edward Furlong.</a:t>
            </a:r>
            <a:endParaRPr lang="en-US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ym typeface="+mn-ea"/>
              </a:rPr>
              <a:t>In its plot, the malevolent artificial intelligence Skynet sends a Terminator—a highly advanced killing machine T-1000—back in time to 1995 to kill the future leader of the human resistance John Connor when he is a child. The resistance sends back a less-advanced T-800, reprogrammed Terminator to protect Connor and ensure the future of humanity.</a:t>
            </a:r>
            <a:endParaRPr lang="en-US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ym typeface="+mn-ea"/>
              </a:rPr>
              <a:t>some criticized the film for its violent content.</a:t>
            </a:r>
            <a:endParaRPr lang="en-US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ym typeface="+mn-ea"/>
              </a:rPr>
              <a:t>It is also seen as one of the most-influential visual effects films of all time</a:t>
            </a:r>
            <a:r>
              <a:rPr lang="en-GB"/>
              <a:t>You can define one of the concepts here</a:t>
            </a:r>
            <a:endParaRPr lang="en-GB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/>
              <a:t>You can define one of the concepts here</a:t>
            </a:r>
            <a:endParaRPr lang="en-GB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683895" y="411480"/>
            <a:ext cx="43922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/>
          <p:nvPr>
            <p:ph type="subTitle" idx="1"/>
          </p:nvPr>
        </p:nvSpPr>
        <p:spPr>
          <a:xfrm>
            <a:off x="2482215" y="3945890"/>
            <a:ext cx="5113020" cy="429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—</a:t>
            </a:r>
            <a:r>
              <a:rPr lang="en-US" altLang="en-GB" sz="2400" b="1"/>
              <a:t> Arnold schwarzenegger</a:t>
            </a:r>
            <a:endParaRPr lang="en-US" altLang="en-GB" sz="2400" b="1"/>
          </a:p>
        </p:txBody>
      </p:sp>
      <p:sp>
        <p:nvSpPr>
          <p:cNvPr id="201" name="Google Shape;201;p42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“The greatest glory in living lies not in never falling, but in rising every time we fall.”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/>
          <p:nvPr>
            <p:ph type="title"/>
          </p:nvPr>
        </p:nvSpPr>
        <p:spPr>
          <a:xfrm>
            <a:off x="395575" y="11736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Main Characters.</a:t>
            </a:r>
            <a:endParaRPr lang="en-GB"/>
          </a:p>
        </p:txBody>
      </p:sp>
      <p:sp>
        <p:nvSpPr>
          <p:cNvPr id="2004" name="Google Shape;2004;p58"/>
          <p:cNvSpPr txBox="1"/>
          <p:nvPr>
            <p:ph type="title" idx="2"/>
          </p:nvPr>
        </p:nvSpPr>
        <p:spPr>
          <a:xfrm>
            <a:off x="251460" y="3381375"/>
            <a:ext cx="1671320" cy="284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John Connor</a:t>
            </a:r>
            <a:endParaRPr lang="en-US" altLang="en-GB" sz="1600"/>
          </a:p>
        </p:txBody>
      </p:sp>
      <p:sp>
        <p:nvSpPr>
          <p:cNvPr id="2005" name="Google Shape;2005;p58"/>
          <p:cNvSpPr txBox="1"/>
          <p:nvPr>
            <p:ph type="subTitle" idx="1"/>
          </p:nvPr>
        </p:nvSpPr>
        <p:spPr>
          <a:xfrm>
            <a:off x="35560" y="3578860"/>
            <a:ext cx="2308225" cy="1229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000"/>
              <a:t>His Father Kyle Reese died in Terminator 1.</a:t>
            </a:r>
            <a:endParaRPr lang="en-US" altLang="en-GB" sz="100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000"/>
              <a:t>The skynet believed that he was the strongest and he was going to destroy all the robots in future so it send a terminator T-1000 to kill him before he realise how special he was for the human race.</a:t>
            </a:r>
            <a:endParaRPr lang="en-US" altLang="en-GB" sz="1000"/>
          </a:p>
        </p:txBody>
      </p:sp>
      <p:sp>
        <p:nvSpPr>
          <p:cNvPr id="2006" name="Google Shape;2006;p58"/>
          <p:cNvSpPr txBox="1"/>
          <p:nvPr>
            <p:ph type="title" idx="3"/>
          </p:nvPr>
        </p:nvSpPr>
        <p:spPr>
          <a:xfrm>
            <a:off x="2484120" y="3435350"/>
            <a:ext cx="1891030" cy="548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/>
              <a:t>T-800</a:t>
            </a:r>
            <a:br>
              <a:rPr lang="en-US" altLang="en-GB" sz="1800"/>
            </a:br>
            <a:r>
              <a:rPr lang="en-US" altLang="en-GB" sz="1800"/>
              <a:t>Uncle Bob</a:t>
            </a:r>
            <a:endParaRPr lang="en-US" altLang="en-GB" sz="1800"/>
          </a:p>
        </p:txBody>
      </p:sp>
      <p:sp>
        <p:nvSpPr>
          <p:cNvPr id="2007" name="Google Shape;2007;p58"/>
          <p:cNvSpPr txBox="1"/>
          <p:nvPr>
            <p:ph type="subTitle" idx="4"/>
          </p:nvPr>
        </p:nvSpPr>
        <p:spPr>
          <a:xfrm>
            <a:off x="2693035" y="3940175"/>
            <a:ext cx="1671320" cy="957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000"/>
              <a:t>T-800 model 101 , was send by John himself through skynet to save himself.</a:t>
            </a:r>
            <a:endParaRPr lang="en-US" altLang="en-GB" sz="1000"/>
          </a:p>
        </p:txBody>
      </p:sp>
      <p:sp>
        <p:nvSpPr>
          <p:cNvPr id="2008" name="Google Shape;2008;p58"/>
          <p:cNvSpPr txBox="1"/>
          <p:nvPr>
            <p:ph type="title" idx="5"/>
          </p:nvPr>
        </p:nvSpPr>
        <p:spPr>
          <a:xfrm>
            <a:off x="4401185" y="3363595"/>
            <a:ext cx="1951990" cy="4121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/>
              <a:t>Sarah Connor</a:t>
            </a:r>
            <a:endParaRPr lang="en-US" altLang="en-GB" sz="1800"/>
          </a:p>
        </p:txBody>
      </p:sp>
      <p:sp>
        <p:nvSpPr>
          <p:cNvPr id="2009" name="Google Shape;2009;p58"/>
          <p:cNvSpPr txBox="1"/>
          <p:nvPr>
            <p:ph type="subTitle" idx="6"/>
          </p:nvPr>
        </p:nvSpPr>
        <p:spPr>
          <a:xfrm>
            <a:off x="4492625" y="3844925"/>
            <a:ext cx="2019935" cy="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000"/>
              <a:t>She is the mother of John Connor.</a:t>
            </a:r>
            <a:endParaRPr lang="en-US" altLang="en-GB" sz="100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000"/>
              <a:t>She saviored the first terminator which was send to kill her with the help of kyle.</a:t>
            </a:r>
            <a:endParaRPr lang="en-US" altLang="en-GB" sz="1000"/>
          </a:p>
        </p:txBody>
      </p:sp>
      <p:sp>
        <p:nvSpPr>
          <p:cNvPr id="2010" name="Google Shape;2010;p58"/>
          <p:cNvSpPr txBox="1"/>
          <p:nvPr>
            <p:ph type="title" idx="7"/>
          </p:nvPr>
        </p:nvSpPr>
        <p:spPr>
          <a:xfrm>
            <a:off x="6560041" y="331297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T-1000</a:t>
            </a:r>
            <a:endParaRPr lang="en-US"/>
          </a:p>
        </p:txBody>
      </p:sp>
      <p:sp>
        <p:nvSpPr>
          <p:cNvPr id="2011" name="Google Shape;2011;p58"/>
          <p:cNvSpPr txBox="1"/>
          <p:nvPr>
            <p:ph type="subTitle" idx="8"/>
          </p:nvPr>
        </p:nvSpPr>
        <p:spPr>
          <a:xfrm>
            <a:off x="6560044" y="3896022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/>
              <a:t>A shapeshifting android assassin</a:t>
            </a:r>
            <a:r>
              <a:rPr lang="en-US" altLang="en-GB" sz="1000"/>
              <a:t>.</a:t>
            </a:r>
            <a:endParaRPr lang="en-US" altLang="en-GB" sz="100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000"/>
              <a:t>Capable of making its on decisions contradicting to the ones of skynet.</a:t>
            </a:r>
            <a:endParaRPr lang="en-US" altLang="en-GB" sz="100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GB" sz="1000"/>
          </a:p>
        </p:txBody>
      </p:sp>
      <p:sp>
        <p:nvSpPr>
          <p:cNvPr id="2012" name="Google Shape;2012;p58"/>
          <p:cNvSpPr/>
          <p:nvPr/>
        </p:nvSpPr>
        <p:spPr>
          <a:xfrm>
            <a:off x="-13335" y="1022350"/>
            <a:ext cx="2627630" cy="234696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3" name="Google Shape;2013;p58"/>
          <p:cNvSpPr/>
          <p:nvPr/>
        </p:nvSpPr>
        <p:spPr>
          <a:xfrm>
            <a:off x="2084070" y="916305"/>
            <a:ext cx="2540635" cy="245364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4" name="Google Shape;2014;p58"/>
          <p:cNvSpPr/>
          <p:nvPr/>
        </p:nvSpPr>
        <p:spPr>
          <a:xfrm>
            <a:off x="5963920" y="916305"/>
            <a:ext cx="2651125" cy="239649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5" name="Google Shape;2015;p58"/>
          <p:cNvSpPr/>
          <p:nvPr/>
        </p:nvSpPr>
        <p:spPr>
          <a:xfrm>
            <a:off x="4185920" y="899795"/>
            <a:ext cx="2202815" cy="245491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016" name="Google Shape;2016;p58"/>
          <p:cNvCxnSpPr/>
          <p:nvPr/>
        </p:nvCxnSpPr>
        <p:spPr>
          <a:xfrm>
            <a:off x="611545" y="19558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 descr="740full-t--800-(terminator-2_-judgment-day)-aka-uncle-bo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8580" y="1138555"/>
            <a:ext cx="1491615" cy="2009775"/>
          </a:xfrm>
          <a:prstGeom prst="rect">
            <a:avLst/>
          </a:prstGeom>
        </p:spPr>
      </p:pic>
      <p:pic>
        <p:nvPicPr>
          <p:cNvPr id="3" name="Picture 2" descr="l-intro-1637529298"/>
          <p:cNvPicPr>
            <a:picLocks noChangeAspect="1"/>
          </p:cNvPicPr>
          <p:nvPr/>
        </p:nvPicPr>
        <p:blipFill>
          <a:blip r:embed="rId2"/>
          <a:srcRect l="19470" r="12828"/>
          <a:stretch>
            <a:fillRect/>
          </a:stretch>
        </p:blipFill>
        <p:spPr>
          <a:xfrm>
            <a:off x="323850" y="1437640"/>
            <a:ext cx="1883410" cy="1564640"/>
          </a:xfrm>
          <a:prstGeom prst="rect">
            <a:avLst/>
          </a:prstGeom>
        </p:spPr>
      </p:pic>
      <p:pic>
        <p:nvPicPr>
          <p:cNvPr id="4" name="Picture 3" descr="terminator-2-linda-hamilton-800x451"/>
          <p:cNvPicPr>
            <a:picLocks noChangeAspect="1"/>
          </p:cNvPicPr>
          <p:nvPr/>
        </p:nvPicPr>
        <p:blipFill>
          <a:blip r:embed="rId3"/>
          <a:srcRect l="32103" r="18203"/>
          <a:stretch>
            <a:fillRect/>
          </a:stretch>
        </p:blipFill>
        <p:spPr>
          <a:xfrm>
            <a:off x="4523740" y="1235075"/>
            <a:ext cx="1527175" cy="1694180"/>
          </a:xfrm>
          <a:prstGeom prst="rect">
            <a:avLst/>
          </a:prstGeom>
        </p:spPr>
      </p:pic>
      <p:pic>
        <p:nvPicPr>
          <p:cNvPr id="5" name="Picture 4" descr="maxresdefault (2)"/>
          <p:cNvPicPr>
            <a:picLocks noChangeAspect="1"/>
          </p:cNvPicPr>
          <p:nvPr/>
        </p:nvPicPr>
        <p:blipFill>
          <a:blip r:embed="rId4"/>
          <a:srcRect l="19528" r="14398"/>
          <a:stretch>
            <a:fillRect/>
          </a:stretch>
        </p:blipFill>
        <p:spPr>
          <a:xfrm>
            <a:off x="6353810" y="1275080"/>
            <a:ext cx="1911350" cy="160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/>
          <p:nvPr>
            <p:ph type="title"/>
          </p:nvPr>
        </p:nvSpPr>
        <p:spPr>
          <a:xfrm>
            <a:off x="251460" y="208915"/>
            <a:ext cx="2848610" cy="634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John’s Parents</a:t>
            </a:r>
            <a:endParaRPr lang="en-US" altLang="en-GB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251500" y="26733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285"/>
            <a:ext cx="4972050" cy="2354580"/>
          </a:xfrm>
          <a:prstGeom prst="rect">
            <a:avLst/>
          </a:prstGeom>
        </p:spPr>
      </p:pic>
      <p:sp>
        <p:nvSpPr>
          <p:cNvPr id="2130" name="Google Shape;2130;p65"/>
          <p:cNvSpPr txBox="1"/>
          <p:nvPr/>
        </p:nvSpPr>
        <p:spPr>
          <a:xfrm>
            <a:off x="5723890" y="1491615"/>
            <a:ext cx="3175635" cy="20485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John’s mother was captured for mental health disorder.</a:t>
            </a: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He was living with his foaster parents.</a:t>
            </a: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John Connor wake up facing new nightmare , the war against the machines.</a:t>
            </a: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770"/>
            <a:ext cx="4957445" cy="2084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/>
          <p:nvPr>
            <p:ph type="subTitle" idx="1"/>
          </p:nvPr>
        </p:nvSpPr>
        <p:spPr>
          <a:xfrm>
            <a:off x="5507990" y="3291840"/>
            <a:ext cx="3185795" cy="1278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/>
              <a:t>can see in the dark.</a:t>
            </a:r>
            <a:endParaRPr lang="en-US" altLang="en-GB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/>
              <a:t>Uses red rays for vision.</a:t>
            </a:r>
            <a:endParaRPr lang="en-US" altLang="en-GB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/>
              <a:t>Made of metal. </a:t>
            </a:r>
            <a:endParaRPr lang="en-US" altLang="en-GB"/>
          </a:p>
        </p:txBody>
      </p:sp>
      <p:sp>
        <p:nvSpPr>
          <p:cNvPr id="2114" name="Google Shape;2114;p64"/>
          <p:cNvSpPr txBox="1"/>
          <p:nvPr>
            <p:ph type="title"/>
          </p:nvPr>
        </p:nvSpPr>
        <p:spPr>
          <a:xfrm>
            <a:off x="467360" y="267335"/>
            <a:ext cx="1727200" cy="503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T-800</a:t>
            </a:r>
            <a:endParaRPr lang="en-US" altLang="en-GB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251500" y="26733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680"/>
            <a:ext cx="4989830" cy="2134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60" y="868680"/>
            <a:ext cx="4257040" cy="2134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3550"/>
            <a:ext cx="4977130" cy="215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/>
          <p:nvPr>
            <p:ph type="title"/>
          </p:nvPr>
        </p:nvSpPr>
        <p:spPr>
          <a:xfrm>
            <a:off x="1043940" y="175895"/>
            <a:ext cx="2475230" cy="468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T-1000</a:t>
            </a:r>
            <a:endParaRPr lang="en-US" altLang="en-GB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971590" y="12319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5117465" cy="2131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855" y="771525"/>
            <a:ext cx="4975225" cy="2078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2585"/>
            <a:ext cx="5150485" cy="2263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10" y="2849880"/>
            <a:ext cx="4865370" cy="22936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2673</Words>
  <Application>WPS Presentation</Application>
  <PresentationFormat/>
  <Paragraphs>99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Arial</vt:lpstr>
      <vt:lpstr>Montserrat ExtraBold</vt:lpstr>
      <vt:lpstr>Montserrat</vt:lpstr>
      <vt:lpstr>Montserrat Medium</vt:lpstr>
      <vt:lpstr>Proxima Nova Semibold</vt:lpstr>
      <vt:lpstr>Proxima Nova</vt:lpstr>
      <vt:lpstr>Montserrat ExtraLight</vt:lpstr>
      <vt:lpstr>Microsoft YaHei</vt:lpstr>
      <vt:lpstr>Arial Unicode MS</vt:lpstr>
      <vt:lpstr>Calibri</vt:lpstr>
      <vt:lpstr>Amatic SC</vt:lpstr>
      <vt:lpstr>Roboto Medium</vt:lpstr>
      <vt:lpstr>IBM Plex Sans</vt:lpstr>
      <vt:lpstr>Times New Roman</vt:lpstr>
      <vt:lpstr>Futuristic Background by Slidesgo</vt:lpstr>
      <vt:lpstr>B A C K G R O U N D</vt:lpstr>
      <vt:lpstr>CONTENTS OF THIS TEMPLATE</vt:lpstr>
      <vt:lpstr>Alec Mabhiza Chirawu  亚历克上</vt:lpstr>
      <vt:lpstr>CONCEPT 2</vt:lpstr>
      <vt:lpstr>“This is a quote, words full of wisdom that someone important said and can make the reader get inspired.”</vt:lpstr>
      <vt:lpstr>VENUS</vt:lpstr>
      <vt:lpstr>DESKTOP SOFTWARE</vt:lpstr>
      <vt:lpstr>T-800 vision</vt:lpstr>
      <vt:lpstr>TABLET APP</vt:lpstr>
      <vt:lpstr>MOBILE WEB</vt:lpstr>
      <vt:lpstr>A GOOD WAY TO END THE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/>
  <cp:lastModifiedBy>Smart Kid</cp:lastModifiedBy>
  <cp:revision>41</cp:revision>
  <dcterms:created xsi:type="dcterms:W3CDTF">2022-10-27T10:35:56Z</dcterms:created>
  <dcterms:modified xsi:type="dcterms:W3CDTF">2022-10-27T13:12:31Z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A78C10517CF147C788946BE546523B5C</vt:lpwstr>
  </property>
  <property fmtid="{D5CDD505-2E9C-101B-9397-08002B2CF9AE}" pid="3" name="KSOProductBuildVer">
    <vt:lpwstr>1033-11.2.0.11380</vt:lpwstr>
  </property>
</Properties>
</file>